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457200" y="685800"/>
            <a:ext cx="8229600" cy="1066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Diction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457200" y="1905000"/>
            <a:ext cx="8229600" cy="3581400"/>
          </a:xfrm>
        </p:spPr>
        <p:txBody>
          <a:bodyPr/>
          <a:lstStyle>
            <a:lvl1pPr marL="0" indent="0" algn="ctr">
              <a:buNone/>
              <a:defRPr lang="en-US" sz="1100" u="none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z="1800" u="sng" dirty="0" smtClean="0">
                <a:latin typeface="Berlin Sans FB Demi"/>
                <a:ea typeface="Calibri"/>
                <a:cs typeface="Times New Roman"/>
              </a:rPr>
              <a:t>Consider</a:t>
            </a:r>
            <a:r>
              <a:rPr lang="en-US" sz="1800" dirty="0" smtClean="0">
                <a:latin typeface="Berlin Sans FB Demi"/>
                <a:ea typeface="Calibri"/>
                <a:cs typeface="Times New Roman"/>
              </a:rPr>
              <a:t>:  Art is the </a:t>
            </a:r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ANTIDOTE that can call us back from the edge of numbness, restoring the ability to feel for another.		</a:t>
            </a:r>
          </a:p>
          <a:p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-Barbara Kingsolver, </a:t>
            </a:r>
            <a:r>
              <a:rPr lang="en-US" sz="1800" b="1" i="1" dirty="0" smtClean="0">
                <a:latin typeface="Berlin Sans FB Demi"/>
                <a:ea typeface="Calibri"/>
                <a:cs typeface="Times New Roman"/>
              </a:rPr>
              <a:t>High Tide in Tucson</a:t>
            </a:r>
            <a:endParaRPr lang="en-US" sz="11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229600" cy="838200"/>
          </a:xfrm>
        </p:spPr>
        <p:txBody>
          <a:bodyPr/>
          <a:lstStyle/>
          <a:p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</a:t>
            </a:r>
            <a:r>
              <a:rPr lang="en-US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#4</a:t>
            </a:r>
            <a:endParaRPr lang="en-US" dirty="0"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219200"/>
            <a:ext cx="8229600" cy="4343400"/>
          </a:xfrm>
        </p:spPr>
        <p:txBody>
          <a:bodyPr>
            <a:noAutofit/>
          </a:bodyPr>
          <a:lstStyle/>
          <a:p>
            <a:r>
              <a:rPr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Consider:</a:t>
            </a:r>
          </a:p>
          <a:p>
            <a:pPr algn="l"/>
            <a:r>
              <a:rPr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"To those who saw him often he seemed almost like two men: one the merry monarch of the hunt and banquet and procession, the friend of children, the patron of every kind of sport; the other the cold, acute observer of the audience chamber or the Council, watching vigilantly, weighing arguments, refusing except under the stress of great events to speak his own mind.</a:t>
            </a:r>
          </a:p>
          <a:p>
            <a:endParaRPr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-Winston Churchill,  "King Henry VIII," </a:t>
            </a:r>
          </a:p>
          <a:p>
            <a:r>
              <a:rPr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Churchill's History of the English-Speaking Peoples</a:t>
            </a:r>
          </a:p>
          <a:p>
            <a:endParaRPr sz="9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Discuss:</a:t>
            </a:r>
          </a:p>
          <a:p>
            <a:pPr algn="l"/>
            <a:r>
              <a:rPr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Churchill draws attention to the contrasting sides of Henry VIII through detail. How is the impact of this sentence strengthened by the order of the details' presentation?</a:t>
            </a:r>
          </a:p>
          <a:p>
            <a:pPr algn="l"/>
            <a:endParaRPr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Churchill's attitude toward Henry? What specific details reveal this attitude?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Detail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3200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Apply:</a:t>
            </a:r>
          </a:p>
          <a:p>
            <a:pPr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Think of someone you know who has two strong sides to his or her personality. Using Churchill’s sentence as a model, write a sentence which captures – through detail – these two sides. Share your sentence.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259</TotalTime>
  <Words>183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Detail#4</vt:lpstr>
      <vt:lpstr>Detail #4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kfrederick</cp:lastModifiedBy>
  <cp:revision>34</cp:revision>
  <dcterms:created xsi:type="dcterms:W3CDTF">2008-08-19T21:40:58Z</dcterms:created>
  <dcterms:modified xsi:type="dcterms:W3CDTF">2011-08-29T14:03:39Z</dcterms:modified>
</cp:coreProperties>
</file>