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6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 hasCustomPrompt="1"/>
          </p:nvPr>
        </p:nvSpPr>
        <p:spPr>
          <a:xfrm>
            <a:off x="457200" y="685800"/>
            <a:ext cx="8229600" cy="1066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dirty="0" smtClean="0"/>
              <a:t>Diction</a:t>
            </a:r>
            <a:endParaRPr kumimoji="0" lang="en-US" dirty="0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 hasCustomPrompt="1"/>
          </p:nvPr>
        </p:nvSpPr>
        <p:spPr>
          <a:xfrm>
            <a:off x="457200" y="1905000"/>
            <a:ext cx="8229600" cy="3581400"/>
          </a:xfrm>
        </p:spPr>
        <p:txBody>
          <a:bodyPr/>
          <a:lstStyle>
            <a:lvl1pPr marL="0" indent="0" algn="ctr">
              <a:buNone/>
              <a:defRPr lang="en-US" sz="1100" u="none"/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z="1800" u="sng" dirty="0" smtClean="0">
                <a:latin typeface="Berlin Sans FB Demi"/>
                <a:ea typeface="Calibri"/>
                <a:cs typeface="Times New Roman"/>
              </a:rPr>
              <a:t>Consider</a:t>
            </a:r>
            <a:r>
              <a:rPr lang="en-US" sz="1800" dirty="0" smtClean="0">
                <a:latin typeface="Berlin Sans FB Demi"/>
                <a:ea typeface="Calibri"/>
                <a:cs typeface="Times New Roman"/>
              </a:rPr>
              <a:t>:  Art is the </a:t>
            </a:r>
            <a:r>
              <a:rPr lang="en-US" sz="1800" b="1" dirty="0" smtClean="0">
                <a:latin typeface="Berlin Sans FB Demi"/>
                <a:ea typeface="Calibri"/>
                <a:cs typeface="Times New Roman"/>
              </a:rPr>
              <a:t>ANTIDOTE that can call us back from the edge of numbness, restoring the ability to feel for another.		</a:t>
            </a:r>
          </a:p>
          <a:p>
            <a:r>
              <a:rPr lang="en-US" sz="1800" b="1" dirty="0" smtClean="0">
                <a:latin typeface="Berlin Sans FB Demi"/>
                <a:ea typeface="Calibri"/>
                <a:cs typeface="Times New Roman"/>
              </a:rPr>
              <a:t>-Barbara Kingsolver, </a:t>
            </a:r>
            <a:r>
              <a:rPr lang="en-US" sz="1800" b="1" i="1" dirty="0" smtClean="0">
                <a:latin typeface="Berlin Sans FB Demi"/>
                <a:ea typeface="Calibri"/>
                <a:cs typeface="Times New Roman"/>
              </a:rPr>
              <a:t>High Tide in Tucson</a:t>
            </a:r>
            <a:endParaRPr lang="en-US" sz="1100" dirty="0">
              <a:latin typeface="Calibri"/>
              <a:ea typeface="Calibri"/>
              <a:cs typeface="Times New Roman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229600" cy="838200"/>
          </a:xfrm>
        </p:spPr>
        <p:txBody>
          <a:bodyPr/>
          <a:lstStyle/>
          <a:p>
            <a:r>
              <a:rPr lang="en-US" cap="none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Detail</a:t>
            </a:r>
            <a:r>
              <a:rPr lang="en-US" dirty="0" smtClean="0">
                <a:effectLst>
                  <a:outerShdw blurRad="38100" dist="38100" dir="2700000" algn="tl" rotWithShape="0">
                    <a:srgbClr val="000000">
                      <a:alpha val="43137"/>
                    </a:srgbClr>
                  </a:outerShdw>
                </a:effectLst>
              </a:rPr>
              <a:t>#4</a:t>
            </a:r>
            <a:endParaRPr lang="en-US" dirty="0">
              <a:effectLst>
                <a:outerShdw blurRad="38100" dist="38100" dir="2700000" algn="tl" rotWithShape="0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1219200"/>
            <a:ext cx="8229600" cy="4343400"/>
          </a:xfrm>
        </p:spPr>
        <p:txBody>
          <a:bodyPr>
            <a:noAutofit/>
          </a:bodyPr>
          <a:lstStyle/>
          <a:p>
            <a:r>
              <a:rPr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Consider:</a:t>
            </a:r>
          </a:p>
          <a:p>
            <a:pPr algn="l"/>
            <a:r>
              <a:rPr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"To those who saw him often he seemed almost like two men: one the merry monarch of the hunt and banquet and procession, the friend of children, the patron of every kind of sport; the other the cold, acute observer of the audience chamber or the Council, watching vigilantly, weighing arguments, refusing except under the stress of great events to speak his own mind.</a:t>
            </a:r>
          </a:p>
          <a:p>
            <a:endParaRPr sz="9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-Winston Churchill,  "King Henry VIII," </a:t>
            </a:r>
          </a:p>
          <a:p>
            <a:r>
              <a:rPr sz="18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Churchill's History of the English-Speaking Peoples</a:t>
            </a:r>
          </a:p>
          <a:p>
            <a:endParaRPr sz="900" i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Discuss:</a:t>
            </a:r>
          </a:p>
          <a:p>
            <a:pPr algn="l"/>
            <a:r>
              <a:rPr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Churchill draws attention to the contrasting sides of Henry VIII through detail. How is the impact of this sentence strengthened by the order of the details' presentation?</a:t>
            </a:r>
          </a:p>
          <a:p>
            <a:pPr algn="l"/>
            <a:endParaRPr sz="1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l"/>
            <a:r>
              <a:rPr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What is Churchill's attitude toward Henry? What specific details reveal this attitude?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Detail #4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600200"/>
            <a:ext cx="8229600" cy="3200400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Apply:</a:t>
            </a:r>
          </a:p>
          <a:p>
            <a:pPr indent="0"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Think of someone you know who has two strong sides to his or her personality. Using Churchill’s sentence as a model, write a sentence which captures – through detail – these two sides. Share your sentence.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259</TotalTime>
  <Words>183</Words>
  <Application>Microsoft Office PowerPoint</Application>
  <PresentationFormat>On-screen Show (4:3)</PresentationFormat>
  <Paragraphs>14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Apex</vt:lpstr>
      <vt:lpstr>Detail#4</vt:lpstr>
      <vt:lpstr>Detail #4</vt:lpstr>
    </vt:vector>
  </TitlesOfParts>
  <Company>USD 259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kfrederick</dc:creator>
  <cp:lastModifiedBy>kfrederick</cp:lastModifiedBy>
  <cp:revision>34</cp:revision>
  <dcterms:created xsi:type="dcterms:W3CDTF">2008-08-19T21:40:58Z</dcterms:created>
  <dcterms:modified xsi:type="dcterms:W3CDTF">2011-08-29T14:03:39Z</dcterms:modified>
</cp:coreProperties>
</file>

<file path=docProps/thumbnail.jpeg>
</file>